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147474923" r:id="rId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AA338-4E77-46CC-A94F-56C23659B172}" type="datetimeFigureOut">
              <a:rPr lang="nl-NL" smtClean="0"/>
              <a:t>4-12-2023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2773F-78A6-4EF6-ACCC-A5EA3CB05057}" type="slidenum">
              <a:rPr lang="nl-NL" smtClean="0"/>
              <a:t>‹nr.›</a:t>
            </a:fld>
            <a:endParaRPr lang="nl-NL"/>
          </a:p>
        </p:txBody>
      </p:sp>
    </p:spTree>
    <p:extLst>
      <p:ext uri="{BB962C8B-B14F-4D97-AF65-F5344CB8AC3E}">
        <p14:creationId xmlns:p14="http://schemas.microsoft.com/office/powerpoint/2010/main" val="158039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46F1E216-24FD-4E10-BE13-DAE366B2C549}" type="slidenum">
              <a:rPr lang="nl-NL" smtClean="0"/>
              <a:pPr/>
              <a:t>1</a:t>
            </a:fld>
            <a:endParaRPr lang="nl-NL"/>
          </a:p>
        </p:txBody>
      </p:sp>
    </p:spTree>
    <p:extLst>
      <p:ext uri="{BB962C8B-B14F-4D97-AF65-F5344CB8AC3E}">
        <p14:creationId xmlns:p14="http://schemas.microsoft.com/office/powerpoint/2010/main" val="421304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C670A-FE8B-B726-4C35-E26FBB92D9B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B297823-AA1C-9611-13E7-72DA80DB7D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CE3E159-676F-65D3-7C3E-8999D4025768}"/>
              </a:ext>
            </a:extLst>
          </p:cNvPr>
          <p:cNvSpPr>
            <a:spLocks noGrp="1"/>
          </p:cNvSpPr>
          <p:nvPr>
            <p:ph type="dt" sz="half" idx="10"/>
          </p:nvPr>
        </p:nvSpPr>
        <p:spPr/>
        <p:txBody>
          <a:bodyPr/>
          <a:lstStyle/>
          <a:p>
            <a:fld id="{D8713A54-83B0-4CE6-8AC0-7688ADE38979}"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274071CB-7305-D17B-B43C-0CCBE17F41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6D1378-5582-C026-02F2-07936257E59F}"/>
              </a:ext>
            </a:extLst>
          </p:cNvPr>
          <p:cNvSpPr>
            <a:spLocks noGrp="1"/>
          </p:cNvSpPr>
          <p:nvPr>
            <p:ph type="sldNum" sz="quarter" idx="12"/>
          </p:nvPr>
        </p:nvSpPr>
        <p:spPr/>
        <p:txBody>
          <a:bodyPr/>
          <a:lstStyle/>
          <a:p>
            <a:fld id="{EA7D4B26-BF52-456E-8C15-3C2FE64F63F5}" type="slidenum">
              <a:rPr lang="nl-NL" smtClean="0"/>
              <a:t>‹nr.›</a:t>
            </a:fld>
            <a:endParaRPr lang="nl-NL"/>
          </a:p>
        </p:txBody>
      </p:sp>
    </p:spTree>
    <p:extLst>
      <p:ext uri="{BB962C8B-B14F-4D97-AF65-F5344CB8AC3E}">
        <p14:creationId xmlns:p14="http://schemas.microsoft.com/office/powerpoint/2010/main" val="163392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B0B0C-F153-1C57-95AD-030DB369CC3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7FA3759-3E4D-4B4E-8B09-2943EF34F4E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63B03A-13C5-21FA-EED1-DB1498EBDFF2}"/>
              </a:ext>
            </a:extLst>
          </p:cNvPr>
          <p:cNvSpPr>
            <a:spLocks noGrp="1"/>
          </p:cNvSpPr>
          <p:nvPr>
            <p:ph type="dt" sz="half" idx="10"/>
          </p:nvPr>
        </p:nvSpPr>
        <p:spPr/>
        <p:txBody>
          <a:bodyPr/>
          <a:lstStyle/>
          <a:p>
            <a:fld id="{D8713A54-83B0-4CE6-8AC0-7688ADE38979}"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9AB2E672-0974-0933-9949-A7C197ACB77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9A99D6-D174-6F97-68DB-182835A7A23C}"/>
              </a:ext>
            </a:extLst>
          </p:cNvPr>
          <p:cNvSpPr>
            <a:spLocks noGrp="1"/>
          </p:cNvSpPr>
          <p:nvPr>
            <p:ph type="sldNum" sz="quarter" idx="12"/>
          </p:nvPr>
        </p:nvSpPr>
        <p:spPr/>
        <p:txBody>
          <a:bodyPr/>
          <a:lstStyle/>
          <a:p>
            <a:fld id="{EA7D4B26-BF52-456E-8C15-3C2FE64F63F5}" type="slidenum">
              <a:rPr lang="nl-NL" smtClean="0"/>
              <a:t>‹nr.›</a:t>
            </a:fld>
            <a:endParaRPr lang="nl-NL"/>
          </a:p>
        </p:txBody>
      </p:sp>
    </p:spTree>
    <p:extLst>
      <p:ext uri="{BB962C8B-B14F-4D97-AF65-F5344CB8AC3E}">
        <p14:creationId xmlns:p14="http://schemas.microsoft.com/office/powerpoint/2010/main" val="147593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4942051-1EE0-28A4-D012-739BD09943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BC8F674-8977-015A-B883-0C975FD78CD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753604-15DC-1A5B-D312-AF68D6C4201C}"/>
              </a:ext>
            </a:extLst>
          </p:cNvPr>
          <p:cNvSpPr>
            <a:spLocks noGrp="1"/>
          </p:cNvSpPr>
          <p:nvPr>
            <p:ph type="dt" sz="half" idx="10"/>
          </p:nvPr>
        </p:nvSpPr>
        <p:spPr/>
        <p:txBody>
          <a:bodyPr/>
          <a:lstStyle/>
          <a:p>
            <a:fld id="{D8713A54-83B0-4CE6-8AC0-7688ADE38979}"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0D729E78-E93E-44DD-B455-359DF7A752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A8191C-D5ED-2921-6CE0-C4ECD28AA791}"/>
              </a:ext>
            </a:extLst>
          </p:cNvPr>
          <p:cNvSpPr>
            <a:spLocks noGrp="1"/>
          </p:cNvSpPr>
          <p:nvPr>
            <p:ph type="sldNum" sz="quarter" idx="12"/>
          </p:nvPr>
        </p:nvSpPr>
        <p:spPr/>
        <p:txBody>
          <a:bodyPr/>
          <a:lstStyle/>
          <a:p>
            <a:fld id="{EA7D4B26-BF52-456E-8C15-3C2FE64F63F5}" type="slidenum">
              <a:rPr lang="nl-NL" smtClean="0"/>
              <a:t>‹nr.›</a:t>
            </a:fld>
            <a:endParaRPr lang="nl-NL"/>
          </a:p>
        </p:txBody>
      </p:sp>
    </p:spTree>
    <p:extLst>
      <p:ext uri="{BB962C8B-B14F-4D97-AF65-F5344CB8AC3E}">
        <p14:creationId xmlns:p14="http://schemas.microsoft.com/office/powerpoint/2010/main" val="568469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A9CFE39-1772-5CD7-B2CB-164989599033}"/>
              </a:ext>
            </a:extLst>
          </p:cNvPr>
          <p:cNvGraphicFramePr>
            <a:graphicFrameLocks noChangeAspect="1"/>
          </p:cNvGraphicFramePr>
          <p:nvPr userDrawn="1">
            <p:custDataLst>
              <p:tags r:id="rId1"/>
            </p:custDataLst>
            <p:extLst>
              <p:ext uri="{D42A27DB-BD31-4B8C-83A1-F6EECF244321}">
                <p14:modId xmlns:p14="http://schemas.microsoft.com/office/powerpoint/2010/main" val="3339050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think-cell data - do not delete" hidden="1">
                        <a:extLst>
                          <a:ext uri="{FF2B5EF4-FFF2-40B4-BE49-F238E27FC236}">
                            <a16:creationId xmlns:a16="http://schemas.microsoft.com/office/drawing/2014/main" id="{7A9CFE39-1772-5CD7-B2CB-1649895990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jdelijke aanduiding voor datum 3">
            <a:extLst>
              <a:ext uri="{FF2B5EF4-FFF2-40B4-BE49-F238E27FC236}">
                <a16:creationId xmlns:a16="http://schemas.microsoft.com/office/drawing/2014/main" id="{1F32D226-08EC-0551-D362-70A6D462A03A}"/>
              </a:ext>
            </a:extLst>
          </p:cNvPr>
          <p:cNvSpPr>
            <a:spLocks noGrp="1"/>
          </p:cNvSpPr>
          <p:nvPr>
            <p:ph type="dt" sz="half" idx="10"/>
          </p:nvPr>
        </p:nvSpPr>
        <p:spPr/>
        <p:txBody>
          <a:bodyPr/>
          <a:lstStyle>
            <a:lvl1pPr rtl="0">
              <a:defRPr/>
            </a:lvl1pPr>
          </a:lstStyle>
          <a:p>
            <a:fld id="{C778EA43-340C-47AA-AF5F-E15639886917}" type="datetime1">
              <a:rPr lang="nl-NL" smtClean="0"/>
              <a:t>4-12-2023</a:t>
            </a:fld>
            <a:endParaRPr lang="nl-NL"/>
          </a:p>
        </p:txBody>
      </p:sp>
      <p:sp>
        <p:nvSpPr>
          <p:cNvPr id="5" name="Tijdelijke aanduiding voor voettekst 4">
            <a:extLst>
              <a:ext uri="{FF2B5EF4-FFF2-40B4-BE49-F238E27FC236}">
                <a16:creationId xmlns:a16="http://schemas.microsoft.com/office/drawing/2014/main" id="{5B7BBADE-6FFB-4D2A-1520-AC8CC16BB0F4}"/>
              </a:ext>
            </a:extLst>
          </p:cNvPr>
          <p:cNvSpPr>
            <a:spLocks noGrp="1"/>
          </p:cNvSpPr>
          <p:nvPr>
            <p:ph type="ftr" sz="quarter" idx="11"/>
          </p:nvPr>
        </p:nvSpPr>
        <p:spPr/>
        <p:txBody>
          <a:bodyPr/>
          <a:lstStyle>
            <a:lvl1pPr rtl="0">
              <a:defRPr/>
            </a:lvl1pPr>
          </a:lstStyle>
          <a:p>
            <a:endParaRPr lang="nl-NL"/>
          </a:p>
        </p:txBody>
      </p:sp>
      <p:sp>
        <p:nvSpPr>
          <p:cNvPr id="6" name="Tijdelijke aanduiding voor dianummer 5">
            <a:extLst>
              <a:ext uri="{FF2B5EF4-FFF2-40B4-BE49-F238E27FC236}">
                <a16:creationId xmlns:a16="http://schemas.microsoft.com/office/drawing/2014/main" id="{648FCA7C-A468-5BA1-9758-1A0CFFE3AD4B}"/>
              </a:ext>
            </a:extLst>
          </p:cNvPr>
          <p:cNvSpPr>
            <a:spLocks noGrp="1"/>
          </p:cNvSpPr>
          <p:nvPr>
            <p:ph type="sldNum" sz="quarter" idx="12"/>
          </p:nvPr>
        </p:nvSpPr>
        <p:spPr/>
        <p:txBody>
          <a:bodyPr/>
          <a:lstStyle>
            <a:lvl1pPr rtl="0">
              <a:defRPr/>
            </a:lvl1pPr>
          </a:lstStyle>
          <a:p>
            <a:fld id="{3B19923A-671C-424C-A91C-FEE9F4398CEA}" type="slidenum">
              <a:rPr lang="nl-NL" smtClean="0"/>
              <a:pPr/>
              <a:t>‹nr.›</a:t>
            </a:fld>
            <a:endParaRPr lang="nl-NL"/>
          </a:p>
        </p:txBody>
      </p:sp>
      <p:sp>
        <p:nvSpPr>
          <p:cNvPr id="10" name="Tijdelijke aanduiding voor tekst 3">
            <a:extLst>
              <a:ext uri="{FF2B5EF4-FFF2-40B4-BE49-F238E27FC236}">
                <a16:creationId xmlns:a16="http://schemas.microsoft.com/office/drawing/2014/main" id="{CE47501A-4F0A-EB19-085A-14965092EA2B}"/>
              </a:ext>
            </a:extLst>
          </p:cNvPr>
          <p:cNvSpPr>
            <a:spLocks noGrp="1"/>
          </p:cNvSpPr>
          <p:nvPr>
            <p:ph type="body" sz="half" idx="14" hasCustomPrompt="1"/>
          </p:nvPr>
        </p:nvSpPr>
        <p:spPr>
          <a:xfrm>
            <a:off x="555703" y="1557036"/>
            <a:ext cx="2520000" cy="4320000"/>
          </a:xfrm>
          <a:prstGeom prst="roundRect">
            <a:avLst>
              <a:gd name="adj" fmla="val 6630"/>
            </a:avLst>
          </a:prstGeom>
          <a:gradFill>
            <a:gsLst>
              <a:gs pos="0">
                <a:schemeClr val="bg1"/>
              </a:gs>
              <a:gs pos="50000">
                <a:srgbClr val="FFFFFF"/>
              </a:gs>
              <a:gs pos="80000">
                <a:schemeClr val="bg1">
                  <a:alpha val="75000"/>
                </a:schemeClr>
              </a:gs>
              <a:gs pos="100000">
                <a:schemeClr val="bg1">
                  <a:alpha val="4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36000" tIns="180000" rIns="36000" bIns="180000" rtlCol="0" anchor="t">
            <a:normAutofit/>
          </a:bodyPr>
          <a:lstStyle>
            <a:lvl1pPr rtl="0">
              <a:defRPr lang="nl-NL" sz="1800" dirty="0">
                <a:solidFill>
                  <a:srgbClr val="4D4D4D"/>
                </a:solidFill>
                <a:latin typeface="Raleway" panose="020B0503030101060003" pitchFamily="34" charset="0"/>
              </a:defRPr>
            </a:lvl1pPr>
          </a:lstStyle>
          <a:p>
            <a:pPr lvl="0"/>
            <a:r>
              <a:rPr lang="nl-NL"/>
              <a:t>Klikken om de tekststijl van het model te bewerken</a:t>
            </a:r>
          </a:p>
        </p:txBody>
      </p:sp>
      <p:sp>
        <p:nvSpPr>
          <p:cNvPr id="3" name="Tijdelijke aanduiding voor tekst 3">
            <a:extLst>
              <a:ext uri="{FF2B5EF4-FFF2-40B4-BE49-F238E27FC236}">
                <a16:creationId xmlns:a16="http://schemas.microsoft.com/office/drawing/2014/main" id="{EFF41342-27DA-D2E8-7460-F756AF80CF88}"/>
              </a:ext>
            </a:extLst>
          </p:cNvPr>
          <p:cNvSpPr>
            <a:spLocks noGrp="1"/>
          </p:cNvSpPr>
          <p:nvPr>
            <p:ph type="body" sz="half" idx="15" hasCustomPrompt="1"/>
          </p:nvPr>
        </p:nvSpPr>
        <p:spPr>
          <a:xfrm>
            <a:off x="3409234" y="1557036"/>
            <a:ext cx="2520000" cy="4320000"/>
          </a:xfrm>
          <a:prstGeom prst="roundRect">
            <a:avLst>
              <a:gd name="adj" fmla="val 6630"/>
            </a:avLst>
          </a:prstGeom>
          <a:gradFill>
            <a:gsLst>
              <a:gs pos="0">
                <a:schemeClr val="bg1"/>
              </a:gs>
              <a:gs pos="50000">
                <a:srgbClr val="FFFFFF"/>
              </a:gs>
              <a:gs pos="80000">
                <a:schemeClr val="bg1">
                  <a:alpha val="75000"/>
                </a:schemeClr>
              </a:gs>
              <a:gs pos="100000">
                <a:schemeClr val="bg1">
                  <a:alpha val="4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36000" tIns="180000" rIns="36000" bIns="180000" rtlCol="0" anchor="t">
            <a:normAutofit/>
          </a:bodyPr>
          <a:lstStyle>
            <a:lvl1pPr rtl="0">
              <a:defRPr lang="nl-NL" sz="1800" dirty="0">
                <a:solidFill>
                  <a:srgbClr val="4D4D4D"/>
                </a:solidFill>
                <a:latin typeface="Raleway" panose="020B0503030101060003" pitchFamily="34" charset="0"/>
              </a:defRPr>
            </a:lvl1pPr>
          </a:lstStyle>
          <a:p>
            <a:pPr lvl="0"/>
            <a:r>
              <a:rPr lang="nl-NL"/>
              <a:t>Klikken om de tekststijl van het model te bewerken</a:t>
            </a:r>
          </a:p>
        </p:txBody>
      </p:sp>
      <p:sp>
        <p:nvSpPr>
          <p:cNvPr id="7" name="Tijdelijke aanduiding voor tekst 3">
            <a:extLst>
              <a:ext uri="{FF2B5EF4-FFF2-40B4-BE49-F238E27FC236}">
                <a16:creationId xmlns:a16="http://schemas.microsoft.com/office/drawing/2014/main" id="{C1BBB59F-C846-5729-D773-BAAB500F0728}"/>
              </a:ext>
            </a:extLst>
          </p:cNvPr>
          <p:cNvSpPr>
            <a:spLocks noGrp="1"/>
          </p:cNvSpPr>
          <p:nvPr>
            <p:ph type="body" sz="half" idx="16" hasCustomPrompt="1"/>
          </p:nvPr>
        </p:nvSpPr>
        <p:spPr>
          <a:xfrm>
            <a:off x="6262765" y="1557036"/>
            <a:ext cx="2520000" cy="4320000"/>
          </a:xfrm>
          <a:prstGeom prst="roundRect">
            <a:avLst>
              <a:gd name="adj" fmla="val 6630"/>
            </a:avLst>
          </a:prstGeom>
          <a:gradFill>
            <a:gsLst>
              <a:gs pos="0">
                <a:schemeClr val="bg1"/>
              </a:gs>
              <a:gs pos="50000">
                <a:srgbClr val="FFFFFF"/>
              </a:gs>
              <a:gs pos="80000">
                <a:schemeClr val="bg1">
                  <a:alpha val="75000"/>
                </a:schemeClr>
              </a:gs>
              <a:gs pos="100000">
                <a:schemeClr val="bg1">
                  <a:alpha val="4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36000" tIns="180000" rIns="36000" bIns="180000" rtlCol="0" anchor="t">
            <a:normAutofit/>
          </a:bodyPr>
          <a:lstStyle>
            <a:lvl1pPr rtl="0">
              <a:defRPr lang="nl-NL" sz="1800" dirty="0">
                <a:solidFill>
                  <a:srgbClr val="4D4D4D"/>
                </a:solidFill>
                <a:latin typeface="Raleway" panose="020B0503030101060003" pitchFamily="34" charset="0"/>
              </a:defRPr>
            </a:lvl1pPr>
          </a:lstStyle>
          <a:p>
            <a:pPr lvl="0"/>
            <a:r>
              <a:rPr lang="nl-NL"/>
              <a:t>Klikken om de tekststijl van het model te bewerken</a:t>
            </a:r>
          </a:p>
        </p:txBody>
      </p:sp>
      <p:sp>
        <p:nvSpPr>
          <p:cNvPr id="8" name="Tijdelijke aanduiding voor tekst 3">
            <a:extLst>
              <a:ext uri="{FF2B5EF4-FFF2-40B4-BE49-F238E27FC236}">
                <a16:creationId xmlns:a16="http://schemas.microsoft.com/office/drawing/2014/main" id="{FF69BF78-24B2-F449-2480-CE6EE13CF60E}"/>
              </a:ext>
            </a:extLst>
          </p:cNvPr>
          <p:cNvSpPr>
            <a:spLocks noGrp="1"/>
          </p:cNvSpPr>
          <p:nvPr>
            <p:ph type="body" sz="half" idx="17" hasCustomPrompt="1"/>
          </p:nvPr>
        </p:nvSpPr>
        <p:spPr>
          <a:xfrm>
            <a:off x="9116297" y="1557036"/>
            <a:ext cx="2520000" cy="4320000"/>
          </a:xfrm>
          <a:prstGeom prst="roundRect">
            <a:avLst>
              <a:gd name="adj" fmla="val 6630"/>
            </a:avLst>
          </a:prstGeom>
          <a:gradFill>
            <a:gsLst>
              <a:gs pos="0">
                <a:schemeClr val="bg1"/>
              </a:gs>
              <a:gs pos="50000">
                <a:srgbClr val="FFFFFF"/>
              </a:gs>
              <a:gs pos="80000">
                <a:schemeClr val="bg1">
                  <a:alpha val="75000"/>
                </a:schemeClr>
              </a:gs>
              <a:gs pos="100000">
                <a:schemeClr val="bg1">
                  <a:alpha val="4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36000" tIns="180000" rIns="36000" bIns="180000" rtlCol="0" anchor="t">
            <a:normAutofit/>
          </a:bodyPr>
          <a:lstStyle>
            <a:lvl1pPr rtl="0">
              <a:defRPr lang="nl-NL" sz="1800" dirty="0">
                <a:solidFill>
                  <a:srgbClr val="4D4D4D"/>
                </a:solidFill>
                <a:latin typeface="Raleway" panose="020B0503030101060003" pitchFamily="34" charset="0"/>
              </a:defRPr>
            </a:lvl1pPr>
          </a:lstStyle>
          <a:p>
            <a:pPr lvl="0"/>
            <a:r>
              <a:rPr lang="nl-NL"/>
              <a:t>Klikken om de tekststijl van het model te bewerken</a:t>
            </a:r>
          </a:p>
        </p:txBody>
      </p:sp>
      <p:sp>
        <p:nvSpPr>
          <p:cNvPr id="14" name="Titel">
            <a:extLst>
              <a:ext uri="{FF2B5EF4-FFF2-40B4-BE49-F238E27FC236}">
                <a16:creationId xmlns:a16="http://schemas.microsoft.com/office/drawing/2014/main" id="{F1400127-49B5-AC46-EEF3-AB51BCA276DB}"/>
              </a:ext>
            </a:extLst>
          </p:cNvPr>
          <p:cNvSpPr>
            <a:spLocks noGrp="1" noRot="1" noMove="1" noResize="1" noEditPoints="1" noAdjustHandles="1" noChangeArrowheads="1" noChangeShapeType="1"/>
          </p:cNvSpPr>
          <p:nvPr>
            <p:ph type="title" hasCustomPrompt="1"/>
          </p:nvPr>
        </p:nvSpPr>
        <p:spPr>
          <a:xfrm>
            <a:off x="0" y="180000"/>
            <a:ext cx="12192000" cy="900000"/>
          </a:xfrm>
          <a:custGeom>
            <a:avLst/>
            <a:gdLst>
              <a:gd name="connsiteX0" fmla="*/ 0 w 12192000"/>
              <a:gd name="connsiteY0" fmla="*/ 0 h 900000"/>
              <a:gd name="connsiteX1" fmla="*/ 11920651 w 12192000"/>
              <a:gd name="connsiteY1" fmla="*/ 0 h 900000"/>
              <a:gd name="connsiteX2" fmla="*/ 11579622 w 12192000"/>
              <a:gd name="connsiteY2" fmla="*/ 729949 h 900000"/>
              <a:gd name="connsiteX3" fmla="*/ 11587702 w 12192000"/>
              <a:gd name="connsiteY3" fmla="*/ 743970 h 900000"/>
              <a:gd name="connsiteX4" fmla="*/ 12025253 w 12192000"/>
              <a:gd name="connsiteY4" fmla="*/ 0 h 900000"/>
              <a:gd name="connsiteX5" fmla="*/ 12039705 w 12192000"/>
              <a:gd name="connsiteY5" fmla="*/ 0 h 900000"/>
              <a:gd name="connsiteX6" fmla="*/ 11640818 w 12192000"/>
              <a:gd name="connsiteY6" fmla="*/ 836138 h 900000"/>
              <a:gd name="connsiteX7" fmla="*/ 11645113 w 12192000"/>
              <a:gd name="connsiteY7" fmla="*/ 843591 h 900000"/>
              <a:gd name="connsiteX8" fmla="*/ 12133017 w 12192000"/>
              <a:gd name="connsiteY8" fmla="*/ 0 h 900000"/>
              <a:gd name="connsiteX9" fmla="*/ 12192000 w 12192000"/>
              <a:gd name="connsiteY9" fmla="*/ 0 h 900000"/>
              <a:gd name="connsiteX10" fmla="*/ 12192000 w 12192000"/>
              <a:gd name="connsiteY10" fmla="*/ 900000 h 900000"/>
              <a:gd name="connsiteX11" fmla="*/ 0 w 12192000"/>
              <a:gd name="connsiteY11" fmla="*/ 90000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900000">
                <a:moveTo>
                  <a:pt x="0" y="0"/>
                </a:moveTo>
                <a:lnTo>
                  <a:pt x="11920651" y="0"/>
                </a:lnTo>
                <a:lnTo>
                  <a:pt x="11579622" y="729949"/>
                </a:lnTo>
                <a:lnTo>
                  <a:pt x="11587702" y="743970"/>
                </a:lnTo>
                <a:lnTo>
                  <a:pt x="12025253" y="0"/>
                </a:lnTo>
                <a:lnTo>
                  <a:pt x="12039705" y="0"/>
                </a:lnTo>
                <a:lnTo>
                  <a:pt x="11640818" y="836138"/>
                </a:lnTo>
                <a:lnTo>
                  <a:pt x="11645113" y="843591"/>
                </a:lnTo>
                <a:lnTo>
                  <a:pt x="12133017" y="0"/>
                </a:lnTo>
                <a:lnTo>
                  <a:pt x="12192000" y="0"/>
                </a:lnTo>
                <a:lnTo>
                  <a:pt x="12192000" y="900000"/>
                </a:lnTo>
                <a:lnTo>
                  <a:pt x="0" y="900000"/>
                </a:lnTo>
                <a:close/>
              </a:path>
            </a:pathLst>
          </a:custGeom>
          <a:solidFill>
            <a:srgbClr val="58A618"/>
          </a:solidFill>
          <a:ln>
            <a:noFill/>
          </a:ln>
        </p:spPr>
        <p:txBody>
          <a:bodyPr vert="horz" wrap="square" lIns="540000" tIns="36000" rIns="36000" bIns="36000" rtlCol="0" anchor="ctr">
            <a:noAutofit/>
          </a:bodyPr>
          <a:lstStyle>
            <a:lvl1pPr rtl="0">
              <a:defRPr lang="nl-NL" sz="3600">
                <a:solidFill>
                  <a:schemeClr val="bg1"/>
                </a:solidFill>
              </a:defRPr>
            </a:lvl1pPr>
          </a:lstStyle>
          <a:p>
            <a:pPr lvl="0"/>
            <a:r>
              <a:rPr lang="nl-NL"/>
              <a:t>Klik om stijl te bewerken</a:t>
            </a:r>
          </a:p>
        </p:txBody>
      </p:sp>
    </p:spTree>
    <p:extLst>
      <p:ext uri="{BB962C8B-B14F-4D97-AF65-F5344CB8AC3E}">
        <p14:creationId xmlns:p14="http://schemas.microsoft.com/office/powerpoint/2010/main" val="191091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7A871-3DB5-B0BE-C224-93054263AD1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B4C543D-DAA2-AC41-A9F9-268DE3B900D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7CD155B-3E5B-09DC-9F56-40B8B05AE3EA}"/>
              </a:ext>
            </a:extLst>
          </p:cNvPr>
          <p:cNvSpPr>
            <a:spLocks noGrp="1"/>
          </p:cNvSpPr>
          <p:nvPr>
            <p:ph type="dt" sz="half" idx="10"/>
          </p:nvPr>
        </p:nvSpPr>
        <p:spPr/>
        <p:txBody>
          <a:bodyPr/>
          <a:lstStyle/>
          <a:p>
            <a:fld id="{D8713A54-83B0-4CE6-8AC0-7688ADE38979}"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B2BB57A7-DF72-6E4C-C2B5-4C3C1748BC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465192-861B-A470-967E-5D0A2CF61B04}"/>
              </a:ext>
            </a:extLst>
          </p:cNvPr>
          <p:cNvSpPr>
            <a:spLocks noGrp="1"/>
          </p:cNvSpPr>
          <p:nvPr>
            <p:ph type="sldNum" sz="quarter" idx="12"/>
          </p:nvPr>
        </p:nvSpPr>
        <p:spPr/>
        <p:txBody>
          <a:bodyPr/>
          <a:lstStyle/>
          <a:p>
            <a:fld id="{EA7D4B26-BF52-456E-8C15-3C2FE64F63F5}" type="slidenum">
              <a:rPr lang="nl-NL" smtClean="0"/>
              <a:t>‹nr.›</a:t>
            </a:fld>
            <a:endParaRPr lang="nl-NL"/>
          </a:p>
        </p:txBody>
      </p:sp>
    </p:spTree>
    <p:extLst>
      <p:ext uri="{BB962C8B-B14F-4D97-AF65-F5344CB8AC3E}">
        <p14:creationId xmlns:p14="http://schemas.microsoft.com/office/powerpoint/2010/main" val="33113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F700E-D489-1632-F0C2-F1558636E7F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F9F6DC3-47D2-C5F6-D9D1-6F8C83D2B3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6DE8ACC-6369-963C-CC5E-1312D0CBADFA}"/>
              </a:ext>
            </a:extLst>
          </p:cNvPr>
          <p:cNvSpPr>
            <a:spLocks noGrp="1"/>
          </p:cNvSpPr>
          <p:nvPr>
            <p:ph type="dt" sz="half" idx="10"/>
          </p:nvPr>
        </p:nvSpPr>
        <p:spPr/>
        <p:txBody>
          <a:bodyPr/>
          <a:lstStyle/>
          <a:p>
            <a:fld id="{D8713A54-83B0-4CE6-8AC0-7688ADE38979}"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AF86DC20-470A-CB69-5996-BABF79E6BE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D0CD36-95BD-298D-6AE4-1EC60ABC527D}"/>
              </a:ext>
            </a:extLst>
          </p:cNvPr>
          <p:cNvSpPr>
            <a:spLocks noGrp="1"/>
          </p:cNvSpPr>
          <p:nvPr>
            <p:ph type="sldNum" sz="quarter" idx="12"/>
          </p:nvPr>
        </p:nvSpPr>
        <p:spPr/>
        <p:txBody>
          <a:bodyPr/>
          <a:lstStyle/>
          <a:p>
            <a:fld id="{EA7D4B26-BF52-456E-8C15-3C2FE64F63F5}" type="slidenum">
              <a:rPr lang="nl-NL" smtClean="0"/>
              <a:t>‹nr.›</a:t>
            </a:fld>
            <a:endParaRPr lang="nl-NL"/>
          </a:p>
        </p:txBody>
      </p:sp>
    </p:spTree>
    <p:extLst>
      <p:ext uri="{BB962C8B-B14F-4D97-AF65-F5344CB8AC3E}">
        <p14:creationId xmlns:p14="http://schemas.microsoft.com/office/powerpoint/2010/main" val="307686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2CEE2-CC9A-D1C9-A7FA-A1EF791E800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5A18202-7881-B74A-6707-B9F391F7BB9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E3986B2-8ADF-E326-2707-47739DAF8A3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F993BB0-E2B9-57AF-A88D-C484949E6FA4}"/>
              </a:ext>
            </a:extLst>
          </p:cNvPr>
          <p:cNvSpPr>
            <a:spLocks noGrp="1"/>
          </p:cNvSpPr>
          <p:nvPr>
            <p:ph type="dt" sz="half" idx="10"/>
          </p:nvPr>
        </p:nvSpPr>
        <p:spPr/>
        <p:txBody>
          <a:bodyPr/>
          <a:lstStyle/>
          <a:p>
            <a:fld id="{D8713A54-83B0-4CE6-8AC0-7688ADE38979}" type="datetimeFigureOut">
              <a:rPr lang="nl-NL" smtClean="0"/>
              <a:t>4-12-2023</a:t>
            </a:fld>
            <a:endParaRPr lang="nl-NL"/>
          </a:p>
        </p:txBody>
      </p:sp>
      <p:sp>
        <p:nvSpPr>
          <p:cNvPr id="6" name="Tijdelijke aanduiding voor voettekst 5">
            <a:extLst>
              <a:ext uri="{FF2B5EF4-FFF2-40B4-BE49-F238E27FC236}">
                <a16:creationId xmlns:a16="http://schemas.microsoft.com/office/drawing/2014/main" id="{F6C5E302-9E54-CD14-06E7-4E065E043E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DD4DAF-7F5C-898C-E796-E22AA5B55006}"/>
              </a:ext>
            </a:extLst>
          </p:cNvPr>
          <p:cNvSpPr>
            <a:spLocks noGrp="1"/>
          </p:cNvSpPr>
          <p:nvPr>
            <p:ph type="sldNum" sz="quarter" idx="12"/>
          </p:nvPr>
        </p:nvSpPr>
        <p:spPr/>
        <p:txBody>
          <a:bodyPr/>
          <a:lstStyle/>
          <a:p>
            <a:fld id="{EA7D4B26-BF52-456E-8C15-3C2FE64F63F5}" type="slidenum">
              <a:rPr lang="nl-NL" smtClean="0"/>
              <a:t>‹nr.›</a:t>
            </a:fld>
            <a:endParaRPr lang="nl-NL"/>
          </a:p>
        </p:txBody>
      </p:sp>
    </p:spTree>
    <p:extLst>
      <p:ext uri="{BB962C8B-B14F-4D97-AF65-F5344CB8AC3E}">
        <p14:creationId xmlns:p14="http://schemas.microsoft.com/office/powerpoint/2010/main" val="48576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84244-4A85-CBD8-7878-769F824B455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B676112-0F68-AFEC-8127-38639D7A52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4A0819F-A8B4-A7FF-AD0A-8ECA6C26226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FDFADDF-A87A-419A-C800-C3FD314AD1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2FBD07A-3BAC-059D-6A24-43CB91CCB5B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22FEC9F-0FBF-043C-7103-EC70A846D528}"/>
              </a:ext>
            </a:extLst>
          </p:cNvPr>
          <p:cNvSpPr>
            <a:spLocks noGrp="1"/>
          </p:cNvSpPr>
          <p:nvPr>
            <p:ph type="dt" sz="half" idx="10"/>
          </p:nvPr>
        </p:nvSpPr>
        <p:spPr/>
        <p:txBody>
          <a:bodyPr/>
          <a:lstStyle/>
          <a:p>
            <a:fld id="{D8713A54-83B0-4CE6-8AC0-7688ADE38979}" type="datetimeFigureOut">
              <a:rPr lang="nl-NL" smtClean="0"/>
              <a:t>4-12-2023</a:t>
            </a:fld>
            <a:endParaRPr lang="nl-NL"/>
          </a:p>
        </p:txBody>
      </p:sp>
      <p:sp>
        <p:nvSpPr>
          <p:cNvPr id="8" name="Tijdelijke aanduiding voor voettekst 7">
            <a:extLst>
              <a:ext uri="{FF2B5EF4-FFF2-40B4-BE49-F238E27FC236}">
                <a16:creationId xmlns:a16="http://schemas.microsoft.com/office/drawing/2014/main" id="{63F7A8B0-91FC-A48D-F1BB-80E7750C353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DCCC945-5AC4-5429-5D87-9BBBABAADF97}"/>
              </a:ext>
            </a:extLst>
          </p:cNvPr>
          <p:cNvSpPr>
            <a:spLocks noGrp="1"/>
          </p:cNvSpPr>
          <p:nvPr>
            <p:ph type="sldNum" sz="quarter" idx="12"/>
          </p:nvPr>
        </p:nvSpPr>
        <p:spPr/>
        <p:txBody>
          <a:bodyPr/>
          <a:lstStyle/>
          <a:p>
            <a:fld id="{EA7D4B26-BF52-456E-8C15-3C2FE64F63F5}" type="slidenum">
              <a:rPr lang="nl-NL" smtClean="0"/>
              <a:t>‹nr.›</a:t>
            </a:fld>
            <a:endParaRPr lang="nl-NL"/>
          </a:p>
        </p:txBody>
      </p:sp>
    </p:spTree>
    <p:extLst>
      <p:ext uri="{BB962C8B-B14F-4D97-AF65-F5344CB8AC3E}">
        <p14:creationId xmlns:p14="http://schemas.microsoft.com/office/powerpoint/2010/main" val="357381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C8CC6-A535-ED44-6AB9-E66E9705459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EFB8315-3B95-11BA-28A4-47B00C6D9390}"/>
              </a:ext>
            </a:extLst>
          </p:cNvPr>
          <p:cNvSpPr>
            <a:spLocks noGrp="1"/>
          </p:cNvSpPr>
          <p:nvPr>
            <p:ph type="dt" sz="half" idx="10"/>
          </p:nvPr>
        </p:nvSpPr>
        <p:spPr/>
        <p:txBody>
          <a:bodyPr/>
          <a:lstStyle/>
          <a:p>
            <a:fld id="{D8713A54-83B0-4CE6-8AC0-7688ADE38979}" type="datetimeFigureOut">
              <a:rPr lang="nl-NL" smtClean="0"/>
              <a:t>4-12-2023</a:t>
            </a:fld>
            <a:endParaRPr lang="nl-NL"/>
          </a:p>
        </p:txBody>
      </p:sp>
      <p:sp>
        <p:nvSpPr>
          <p:cNvPr id="4" name="Tijdelijke aanduiding voor voettekst 3">
            <a:extLst>
              <a:ext uri="{FF2B5EF4-FFF2-40B4-BE49-F238E27FC236}">
                <a16:creationId xmlns:a16="http://schemas.microsoft.com/office/drawing/2014/main" id="{ED2A5255-7ABC-C27D-CB83-02204B6DC56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95548E0-24FE-3142-4FBF-5BA664ED1CC1}"/>
              </a:ext>
            </a:extLst>
          </p:cNvPr>
          <p:cNvSpPr>
            <a:spLocks noGrp="1"/>
          </p:cNvSpPr>
          <p:nvPr>
            <p:ph type="sldNum" sz="quarter" idx="12"/>
          </p:nvPr>
        </p:nvSpPr>
        <p:spPr/>
        <p:txBody>
          <a:bodyPr/>
          <a:lstStyle/>
          <a:p>
            <a:fld id="{EA7D4B26-BF52-456E-8C15-3C2FE64F63F5}" type="slidenum">
              <a:rPr lang="nl-NL" smtClean="0"/>
              <a:t>‹nr.›</a:t>
            </a:fld>
            <a:endParaRPr lang="nl-NL"/>
          </a:p>
        </p:txBody>
      </p:sp>
    </p:spTree>
    <p:extLst>
      <p:ext uri="{BB962C8B-B14F-4D97-AF65-F5344CB8AC3E}">
        <p14:creationId xmlns:p14="http://schemas.microsoft.com/office/powerpoint/2010/main" val="87882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31F4D4-53C0-2F76-72F8-D38CAE1F7AD6}"/>
              </a:ext>
            </a:extLst>
          </p:cNvPr>
          <p:cNvSpPr>
            <a:spLocks noGrp="1"/>
          </p:cNvSpPr>
          <p:nvPr>
            <p:ph type="dt" sz="half" idx="10"/>
          </p:nvPr>
        </p:nvSpPr>
        <p:spPr/>
        <p:txBody>
          <a:bodyPr/>
          <a:lstStyle/>
          <a:p>
            <a:fld id="{D8713A54-83B0-4CE6-8AC0-7688ADE38979}" type="datetimeFigureOut">
              <a:rPr lang="nl-NL" smtClean="0"/>
              <a:t>4-12-2023</a:t>
            </a:fld>
            <a:endParaRPr lang="nl-NL"/>
          </a:p>
        </p:txBody>
      </p:sp>
      <p:sp>
        <p:nvSpPr>
          <p:cNvPr id="3" name="Tijdelijke aanduiding voor voettekst 2">
            <a:extLst>
              <a:ext uri="{FF2B5EF4-FFF2-40B4-BE49-F238E27FC236}">
                <a16:creationId xmlns:a16="http://schemas.microsoft.com/office/drawing/2014/main" id="{4578BF52-2169-B2D0-50C0-041FE812C48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BA8DD18-E0B1-D2D8-33E6-EC84C2C61385}"/>
              </a:ext>
            </a:extLst>
          </p:cNvPr>
          <p:cNvSpPr>
            <a:spLocks noGrp="1"/>
          </p:cNvSpPr>
          <p:nvPr>
            <p:ph type="sldNum" sz="quarter" idx="12"/>
          </p:nvPr>
        </p:nvSpPr>
        <p:spPr/>
        <p:txBody>
          <a:bodyPr/>
          <a:lstStyle/>
          <a:p>
            <a:fld id="{EA7D4B26-BF52-456E-8C15-3C2FE64F63F5}" type="slidenum">
              <a:rPr lang="nl-NL" smtClean="0"/>
              <a:t>‹nr.›</a:t>
            </a:fld>
            <a:endParaRPr lang="nl-NL"/>
          </a:p>
        </p:txBody>
      </p:sp>
    </p:spTree>
    <p:extLst>
      <p:ext uri="{BB962C8B-B14F-4D97-AF65-F5344CB8AC3E}">
        <p14:creationId xmlns:p14="http://schemas.microsoft.com/office/powerpoint/2010/main" val="218491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BB5AC2-45F1-4536-11BE-C7D9B8DB8A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E8B2814-A8A7-BE4D-5544-6F528CC479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77AAF4E-898C-1094-37DC-D8F9503D6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B39D46F-E991-CEF9-B7AB-B3092A1250C4}"/>
              </a:ext>
            </a:extLst>
          </p:cNvPr>
          <p:cNvSpPr>
            <a:spLocks noGrp="1"/>
          </p:cNvSpPr>
          <p:nvPr>
            <p:ph type="dt" sz="half" idx="10"/>
          </p:nvPr>
        </p:nvSpPr>
        <p:spPr/>
        <p:txBody>
          <a:bodyPr/>
          <a:lstStyle/>
          <a:p>
            <a:fld id="{D8713A54-83B0-4CE6-8AC0-7688ADE38979}" type="datetimeFigureOut">
              <a:rPr lang="nl-NL" smtClean="0"/>
              <a:t>4-12-2023</a:t>
            </a:fld>
            <a:endParaRPr lang="nl-NL"/>
          </a:p>
        </p:txBody>
      </p:sp>
      <p:sp>
        <p:nvSpPr>
          <p:cNvPr id="6" name="Tijdelijke aanduiding voor voettekst 5">
            <a:extLst>
              <a:ext uri="{FF2B5EF4-FFF2-40B4-BE49-F238E27FC236}">
                <a16:creationId xmlns:a16="http://schemas.microsoft.com/office/drawing/2014/main" id="{7AD95657-9CA5-2A28-3673-63DD8251574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B696E5B-CE5B-96D9-1A29-165AF7B97AFE}"/>
              </a:ext>
            </a:extLst>
          </p:cNvPr>
          <p:cNvSpPr>
            <a:spLocks noGrp="1"/>
          </p:cNvSpPr>
          <p:nvPr>
            <p:ph type="sldNum" sz="quarter" idx="12"/>
          </p:nvPr>
        </p:nvSpPr>
        <p:spPr/>
        <p:txBody>
          <a:bodyPr/>
          <a:lstStyle/>
          <a:p>
            <a:fld id="{EA7D4B26-BF52-456E-8C15-3C2FE64F63F5}" type="slidenum">
              <a:rPr lang="nl-NL" smtClean="0"/>
              <a:t>‹nr.›</a:t>
            </a:fld>
            <a:endParaRPr lang="nl-NL"/>
          </a:p>
        </p:txBody>
      </p:sp>
    </p:spTree>
    <p:extLst>
      <p:ext uri="{BB962C8B-B14F-4D97-AF65-F5344CB8AC3E}">
        <p14:creationId xmlns:p14="http://schemas.microsoft.com/office/powerpoint/2010/main" val="376313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93AEA-EBC7-C3DC-744B-08073F1DF7F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EC28B54-A61A-FF44-8986-F150375841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7247F79-39F6-67FE-F77C-9DFEF6403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81306BA-14EA-C66A-3EF0-C769292359CD}"/>
              </a:ext>
            </a:extLst>
          </p:cNvPr>
          <p:cNvSpPr>
            <a:spLocks noGrp="1"/>
          </p:cNvSpPr>
          <p:nvPr>
            <p:ph type="dt" sz="half" idx="10"/>
          </p:nvPr>
        </p:nvSpPr>
        <p:spPr/>
        <p:txBody>
          <a:bodyPr/>
          <a:lstStyle/>
          <a:p>
            <a:fld id="{D8713A54-83B0-4CE6-8AC0-7688ADE38979}" type="datetimeFigureOut">
              <a:rPr lang="nl-NL" smtClean="0"/>
              <a:t>4-12-2023</a:t>
            </a:fld>
            <a:endParaRPr lang="nl-NL"/>
          </a:p>
        </p:txBody>
      </p:sp>
      <p:sp>
        <p:nvSpPr>
          <p:cNvPr id="6" name="Tijdelijke aanduiding voor voettekst 5">
            <a:extLst>
              <a:ext uri="{FF2B5EF4-FFF2-40B4-BE49-F238E27FC236}">
                <a16:creationId xmlns:a16="http://schemas.microsoft.com/office/drawing/2014/main" id="{AABBBA73-A223-3497-28A0-7B6148581A0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D8DA49-06FC-62FC-5B47-FDB5C00BFFFF}"/>
              </a:ext>
            </a:extLst>
          </p:cNvPr>
          <p:cNvSpPr>
            <a:spLocks noGrp="1"/>
          </p:cNvSpPr>
          <p:nvPr>
            <p:ph type="sldNum" sz="quarter" idx="12"/>
          </p:nvPr>
        </p:nvSpPr>
        <p:spPr/>
        <p:txBody>
          <a:bodyPr/>
          <a:lstStyle/>
          <a:p>
            <a:fld id="{EA7D4B26-BF52-456E-8C15-3C2FE64F63F5}" type="slidenum">
              <a:rPr lang="nl-NL" smtClean="0"/>
              <a:t>‹nr.›</a:t>
            </a:fld>
            <a:endParaRPr lang="nl-NL"/>
          </a:p>
        </p:txBody>
      </p:sp>
    </p:spTree>
    <p:extLst>
      <p:ext uri="{BB962C8B-B14F-4D97-AF65-F5344CB8AC3E}">
        <p14:creationId xmlns:p14="http://schemas.microsoft.com/office/powerpoint/2010/main" val="58123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08341F2-B650-6D40-438D-AD8AA9DE05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C49540C-E2DF-80B3-8F35-78B65C4C70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9DE7659-C671-BB26-B677-2443C07D8B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13A54-83B0-4CE6-8AC0-7688ADE38979}"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FA9E9939-39F9-4259-146F-FB792EB2CA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C803056-A4AA-C28F-5EBB-36955A5C9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D4B26-BF52-456E-8C15-3C2FE64F63F5}" type="slidenum">
              <a:rPr lang="nl-NL" smtClean="0"/>
              <a:t>‹nr.›</a:t>
            </a:fld>
            <a:endParaRPr lang="nl-NL"/>
          </a:p>
        </p:txBody>
      </p:sp>
    </p:spTree>
    <p:extLst>
      <p:ext uri="{BB962C8B-B14F-4D97-AF65-F5344CB8AC3E}">
        <p14:creationId xmlns:p14="http://schemas.microsoft.com/office/powerpoint/2010/main" val="4281610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svg"/><Relationship Id="rId18" Type="http://schemas.openxmlformats.org/officeDocument/2006/relationships/image" Target="../media/image14.png"/><Relationship Id="rId3" Type="http://schemas.openxmlformats.org/officeDocument/2006/relationships/notesSlide" Target="../notesSlides/notesSlide1.xml"/><Relationship Id="rId21" Type="http://schemas.openxmlformats.org/officeDocument/2006/relationships/image" Target="../media/image17.sv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slideLayout" Target="../slideLayouts/slideLayout12.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1.emf"/><Relationship Id="rId15" Type="http://schemas.openxmlformats.org/officeDocument/2006/relationships/image" Target="../media/image11.svg"/><Relationship Id="rId10" Type="http://schemas.openxmlformats.org/officeDocument/2006/relationships/image" Target="../media/image6.png"/><Relationship Id="rId19" Type="http://schemas.openxmlformats.org/officeDocument/2006/relationships/image" Target="../media/image15.svg"/><Relationship Id="rId4" Type="http://schemas.openxmlformats.org/officeDocument/2006/relationships/oleObject" Target="../embeddings/oleObject2.bin"/><Relationship Id="rId9" Type="http://schemas.openxmlformats.org/officeDocument/2006/relationships/image" Target="../media/image5.jpe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9851C0E-E418-3074-96F7-23DCC650E1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think-cell data - do not delete" hidden="1">
                        <a:extLst>
                          <a:ext uri="{FF2B5EF4-FFF2-40B4-BE49-F238E27FC236}">
                            <a16:creationId xmlns:a16="http://schemas.microsoft.com/office/drawing/2014/main" id="{49851C0E-E418-3074-96F7-23DCC650E1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0471F2A5-B11C-4F32-1248-F8C80D0953E2}"/>
              </a:ext>
            </a:extLst>
          </p:cNvPr>
          <p:cNvSpPr>
            <a:spLocks noGrp="1"/>
          </p:cNvSpPr>
          <p:nvPr>
            <p:ph type="title"/>
          </p:nvPr>
        </p:nvSpPr>
        <p:spPr/>
        <p:txBody>
          <a:bodyPr vert="horz"/>
          <a:lstStyle/>
          <a:p>
            <a:r>
              <a:rPr lang="nl-NL" sz="2400"/>
              <a:t>Use case 1: Digitaal paspoort verzekeren personen</a:t>
            </a:r>
            <a:endParaRPr lang="nl-NL" sz="2400">
              <a:latin typeface="+mn-lt"/>
            </a:endParaRPr>
          </a:p>
        </p:txBody>
      </p:sp>
      <p:sp>
        <p:nvSpPr>
          <p:cNvPr id="3" name="TextBox 2">
            <a:extLst>
              <a:ext uri="{FF2B5EF4-FFF2-40B4-BE49-F238E27FC236}">
                <a16:creationId xmlns:a16="http://schemas.microsoft.com/office/drawing/2014/main" id="{E90E5078-917B-2DD8-B233-CB178A7C58EC}"/>
              </a:ext>
            </a:extLst>
          </p:cNvPr>
          <p:cNvSpPr txBox="1"/>
          <p:nvPr/>
        </p:nvSpPr>
        <p:spPr>
          <a:xfrm>
            <a:off x="267465" y="1430526"/>
            <a:ext cx="11762822" cy="1815882"/>
          </a:xfrm>
          <a:prstGeom prst="rect">
            <a:avLst/>
          </a:prstGeom>
          <a:noFill/>
        </p:spPr>
        <p:txBody>
          <a:bodyPr wrap="square" rtlCol="0">
            <a:spAutoFit/>
          </a:bodyPr>
          <a:lstStyle/>
          <a:p>
            <a:r>
              <a:rPr lang="nl-NL" sz="1400" dirty="0"/>
              <a:t>In 2025 wordt de Europese Verordening voor digitale </a:t>
            </a:r>
            <a:r>
              <a:rPr lang="nl-NL" sz="1400" dirty="0" err="1"/>
              <a:t>identiteitswallets</a:t>
            </a:r>
            <a:r>
              <a:rPr lang="nl-NL" sz="1400" dirty="0"/>
              <a:t> van kracht, die verzekeraars moeten accepteren. Marktpartijen kunnen hier op inspelen en </a:t>
            </a:r>
            <a:r>
              <a:rPr lang="nl-NL" sz="1400" dirty="0" err="1"/>
              <a:t>wallets</a:t>
            </a:r>
            <a:r>
              <a:rPr lang="nl-NL" sz="1400" dirty="0"/>
              <a:t> maken waarmee klanten zich kunnen identificeren. Wij voegen aan deze </a:t>
            </a:r>
            <a:r>
              <a:rPr lang="nl-NL" sz="1400" dirty="0" err="1"/>
              <a:t>wallets</a:t>
            </a:r>
            <a:r>
              <a:rPr lang="nl-NL" sz="1400" dirty="0"/>
              <a:t> de mogelijkheid van een digitaal verzekeringspaspoort toe. De klant kan dit vullen met gecertificeerde verzekeringsinformatie zoals </a:t>
            </a:r>
            <a:r>
              <a:rPr lang="nl-NL" sz="1400" dirty="0" err="1"/>
              <a:t>Know</a:t>
            </a:r>
            <a:r>
              <a:rPr lang="nl-NL" sz="1400" dirty="0"/>
              <a:t> </a:t>
            </a:r>
            <a:r>
              <a:rPr lang="nl-NL" sz="1400" dirty="0" err="1"/>
              <a:t>Your</a:t>
            </a:r>
            <a:r>
              <a:rPr lang="nl-NL" sz="1400" dirty="0"/>
              <a:t> Customer (KYC) gegevens en die met ons delen. Omdat de klant dit nu zelf doet brengt dit aanzienlijke tijds- en kostenbesparingen met zich mee voor de klant én de verzekeraars. </a:t>
            </a:r>
          </a:p>
          <a:p>
            <a:endParaRPr lang="nl-NL" sz="1400" dirty="0"/>
          </a:p>
          <a:p>
            <a:r>
              <a:rPr lang="nl-NL" sz="1400" dirty="0"/>
              <a:t>De extra waarde van deze </a:t>
            </a:r>
            <a:r>
              <a:rPr lang="nl-NL" sz="1400" dirty="0" err="1"/>
              <a:t>use</a:t>
            </a:r>
            <a:r>
              <a:rPr lang="nl-NL" sz="1400" dirty="0"/>
              <a:t>-case is dat we gezamenlijk optrekken als verzekeraars om aan deze nieuwe verplichting invulling te geven in plaats van dat individueel te doen en tokens te bepalen die verzekeraars allemaal accepteren. Zowel van de klant- als onszelf. Voorbeelden daarvan zijn schadevrije jaren, UPO aanspraken en andere nog vast te stellen tokens in de uitgegeven opdracht door het Innovatieplatform aan TNO.</a:t>
            </a:r>
          </a:p>
        </p:txBody>
      </p:sp>
      <p:grpSp>
        <p:nvGrpSpPr>
          <p:cNvPr id="22" name="Group 21">
            <a:extLst>
              <a:ext uri="{FF2B5EF4-FFF2-40B4-BE49-F238E27FC236}">
                <a16:creationId xmlns:a16="http://schemas.microsoft.com/office/drawing/2014/main" id="{DB9879EC-33D0-8D6D-7BB4-41AD1A103686}"/>
              </a:ext>
            </a:extLst>
          </p:cNvPr>
          <p:cNvGrpSpPr/>
          <p:nvPr/>
        </p:nvGrpSpPr>
        <p:grpSpPr>
          <a:xfrm>
            <a:off x="0" y="3622885"/>
            <a:ext cx="12105517" cy="3046988"/>
            <a:chOff x="75739" y="2204383"/>
            <a:chExt cx="12105517" cy="3046988"/>
          </a:xfrm>
        </p:grpSpPr>
        <p:sp>
          <p:nvSpPr>
            <p:cNvPr id="5" name="TextBox 4">
              <a:extLst>
                <a:ext uri="{FF2B5EF4-FFF2-40B4-BE49-F238E27FC236}">
                  <a16:creationId xmlns:a16="http://schemas.microsoft.com/office/drawing/2014/main" id="{84F8A4E1-B455-A034-5A01-0D4AF3F7DA1F}"/>
                </a:ext>
              </a:extLst>
            </p:cNvPr>
            <p:cNvSpPr txBox="1"/>
            <p:nvPr/>
          </p:nvSpPr>
          <p:spPr>
            <a:xfrm>
              <a:off x="5326932" y="2204383"/>
              <a:ext cx="2782751" cy="3046988"/>
            </a:xfrm>
            <a:prstGeom prst="rect">
              <a:avLst/>
            </a:prstGeom>
            <a:noFill/>
          </p:spPr>
          <p:txBody>
            <a:bodyPr wrap="square" rtlCol="0">
              <a:spAutoFit/>
            </a:bodyPr>
            <a:lstStyle/>
            <a:p>
              <a:r>
                <a:rPr lang="nl-NL" sz="1200" b="1" dirty="0" err="1">
                  <a:solidFill>
                    <a:schemeClr val="accent6"/>
                  </a:solidFill>
                </a:rPr>
                <a:t>Één</a:t>
              </a:r>
              <a:r>
                <a:rPr lang="nl-NL" sz="1200" b="1" dirty="0">
                  <a:solidFill>
                    <a:schemeClr val="accent6"/>
                  </a:solidFill>
                </a:rPr>
                <a:t> vertrouwde digitale identiteit, waarvan de klant zelf eigenaar is</a:t>
              </a:r>
              <a:endParaRPr lang="nl-NL" sz="1200" dirty="0">
                <a:solidFill>
                  <a:schemeClr val="accent6"/>
                </a:solidFill>
              </a:endParaRPr>
            </a:p>
            <a:p>
              <a:endParaRPr lang="nl-NL" sz="1200" dirty="0"/>
            </a:p>
            <a:p>
              <a:r>
                <a:rPr lang="nl-NL" sz="1200" dirty="0"/>
                <a:t>Klanten bepalen zelf met wie ze hun gecertificeerde gegevens delen. </a:t>
              </a:r>
            </a:p>
            <a:p>
              <a:endParaRPr lang="nl-NL" sz="1200" dirty="0"/>
            </a:p>
            <a:p>
              <a:r>
                <a:rPr lang="nl-NL" sz="1200" dirty="0"/>
                <a:t>Ontvangers van gegevens uit het digitaal paspoort verzekeren krijgen betrouwbare certificeerde gegevens. </a:t>
              </a:r>
            </a:p>
            <a:p>
              <a:endParaRPr lang="nl-NL" sz="1200" dirty="0"/>
            </a:p>
            <a:p>
              <a:pPr marL="171450" indent="-171450">
                <a:buFont typeface="Wingdings" pitchFamily="2" charset="2"/>
                <a:buChar char="ü"/>
              </a:pPr>
              <a:r>
                <a:rPr lang="nl-NL" sz="1200" dirty="0"/>
                <a:t>Geautomatiseerd reminders helpen klanten op hun gegevens up-to-date te houden</a:t>
              </a:r>
            </a:p>
            <a:p>
              <a:pPr marL="171450" indent="-171450">
                <a:buFont typeface="Wingdings" pitchFamily="2" charset="2"/>
                <a:buChar char="ü"/>
              </a:pPr>
              <a:r>
                <a:rPr lang="nl-NL" sz="1200" dirty="0"/>
                <a:t>Klanten kunnen gemakkelijk documentatie uploaden wanneer nodig</a:t>
              </a:r>
            </a:p>
          </p:txBody>
        </p:sp>
        <p:sp>
          <p:nvSpPr>
            <p:cNvPr id="7" name="TextBox 6">
              <a:extLst>
                <a:ext uri="{FF2B5EF4-FFF2-40B4-BE49-F238E27FC236}">
                  <a16:creationId xmlns:a16="http://schemas.microsoft.com/office/drawing/2014/main" id="{B022EB4B-B443-8F66-95ED-116EC7A84E9F}"/>
                </a:ext>
              </a:extLst>
            </p:cNvPr>
            <p:cNvSpPr txBox="1"/>
            <p:nvPr/>
          </p:nvSpPr>
          <p:spPr>
            <a:xfrm>
              <a:off x="9398505" y="2204383"/>
              <a:ext cx="2782751" cy="2862322"/>
            </a:xfrm>
            <a:prstGeom prst="rect">
              <a:avLst/>
            </a:prstGeom>
            <a:noFill/>
          </p:spPr>
          <p:txBody>
            <a:bodyPr wrap="square" rtlCol="0">
              <a:spAutoFit/>
            </a:bodyPr>
            <a:lstStyle/>
            <a:p>
              <a:r>
                <a:rPr lang="nl-NL" sz="1200" b="1" dirty="0">
                  <a:solidFill>
                    <a:schemeClr val="accent6"/>
                  </a:solidFill>
                </a:rPr>
                <a:t>Eenvoudig delen van KYC gegevens met verzekeraars via een app</a:t>
              </a:r>
            </a:p>
            <a:p>
              <a:br>
                <a:rPr lang="nl-NL" sz="1200" dirty="0"/>
              </a:br>
              <a:r>
                <a:rPr lang="nl-NL" sz="1200" dirty="0"/>
                <a:t>Klanten kunnen gemakkelijk hun identiteit verifiëren en verzekeringsinformatie delen met verzekeraars (en in de toekomst mogelijk ook andere financiële instellingen en ketenpartners).</a:t>
              </a:r>
            </a:p>
            <a:p>
              <a:endParaRPr lang="nl-NL" sz="1200" dirty="0"/>
            </a:p>
            <a:p>
              <a:pPr marL="171450" indent="-171450">
                <a:buFont typeface="Wingdings" pitchFamily="2" charset="2"/>
                <a:buChar char="ü"/>
              </a:pPr>
              <a:r>
                <a:rPr lang="nl-NL" sz="1200" dirty="0"/>
                <a:t>NAW gegevens</a:t>
              </a:r>
            </a:p>
            <a:p>
              <a:pPr marL="171450" indent="-171450">
                <a:buFont typeface="Wingdings" pitchFamily="2" charset="2"/>
                <a:buChar char="ü"/>
              </a:pPr>
              <a:r>
                <a:rPr lang="nl-NL" sz="1200" dirty="0"/>
                <a:t>Informatie over voorkomen op sanctielijsten</a:t>
              </a:r>
            </a:p>
            <a:p>
              <a:pPr marL="171450" indent="-171450">
                <a:buFont typeface="Wingdings" pitchFamily="2" charset="2"/>
                <a:buChar char="ü"/>
              </a:pPr>
              <a:r>
                <a:rPr lang="nl-NL" sz="1200" dirty="0"/>
                <a:t>Informatie uit openbare registers (</a:t>
              </a:r>
              <a:r>
                <a:rPr lang="nl-NL" sz="1200" dirty="0" err="1"/>
                <a:t>oa</a:t>
              </a:r>
              <a:r>
                <a:rPr lang="nl-NL" sz="1200" dirty="0"/>
                <a:t> UBO)</a:t>
              </a:r>
            </a:p>
          </p:txBody>
        </p:sp>
        <p:sp>
          <p:nvSpPr>
            <p:cNvPr id="8" name="TextBox 7">
              <a:extLst>
                <a:ext uri="{FF2B5EF4-FFF2-40B4-BE49-F238E27FC236}">
                  <a16:creationId xmlns:a16="http://schemas.microsoft.com/office/drawing/2014/main" id="{F21FCA33-AF89-EF4D-670C-7FDD3913196F}"/>
                </a:ext>
              </a:extLst>
            </p:cNvPr>
            <p:cNvSpPr txBox="1"/>
            <p:nvPr/>
          </p:nvSpPr>
          <p:spPr>
            <a:xfrm>
              <a:off x="1357957" y="2204383"/>
              <a:ext cx="2781581" cy="2862322"/>
            </a:xfrm>
            <a:prstGeom prst="rect">
              <a:avLst/>
            </a:prstGeom>
            <a:noFill/>
          </p:spPr>
          <p:txBody>
            <a:bodyPr wrap="square" rtlCol="0">
              <a:spAutoFit/>
            </a:bodyPr>
            <a:lstStyle/>
            <a:p>
              <a:r>
                <a:rPr lang="nl-NL" sz="1200" b="1" dirty="0" err="1">
                  <a:solidFill>
                    <a:schemeClr val="accent6"/>
                  </a:solidFill>
                </a:rPr>
                <a:t>Één</a:t>
              </a:r>
              <a:r>
                <a:rPr lang="nl-NL" sz="1200" b="1" dirty="0">
                  <a:solidFill>
                    <a:schemeClr val="accent6"/>
                  </a:solidFill>
                </a:rPr>
                <a:t> keer screenen voor de hele verzekeringssector</a:t>
              </a:r>
              <a:endParaRPr lang="nl-NL" sz="1200" dirty="0">
                <a:solidFill>
                  <a:schemeClr val="accent6"/>
                </a:solidFill>
              </a:endParaRPr>
            </a:p>
            <a:p>
              <a:endParaRPr lang="nl-NL" sz="1200" dirty="0"/>
            </a:p>
            <a:p>
              <a:r>
                <a:rPr lang="nl-NL" sz="1200" dirty="0"/>
                <a:t>Om het digitaal paspoort verzekeren aan te maken worden klanten één keer gescreend. De gegevens uit deze screening worden in de digitale wallet toegevoegd.</a:t>
              </a:r>
            </a:p>
            <a:p>
              <a:endParaRPr lang="nl-NL" sz="1200" dirty="0"/>
            </a:p>
            <a:p>
              <a:pPr marL="171450" indent="-171450">
                <a:buFont typeface="Wingdings" pitchFamily="2" charset="2"/>
                <a:buChar char="ü"/>
              </a:pPr>
              <a:r>
                <a:rPr lang="nl-NL" sz="1200" dirty="0"/>
                <a:t>Sector-brede interpretatie en richtlijnen voor de benodigde KYC-informatie van klanten</a:t>
              </a:r>
            </a:p>
            <a:p>
              <a:pPr marL="171450" indent="-171450">
                <a:buFont typeface="Wingdings" pitchFamily="2" charset="2"/>
                <a:buChar char="ü"/>
              </a:pPr>
              <a:r>
                <a:rPr lang="nl-NL" sz="1200" dirty="0"/>
                <a:t>Éénmalige screening van klanten met ondersteuning van gegevens stichting CIS</a:t>
              </a:r>
            </a:p>
          </p:txBody>
        </p:sp>
        <p:grpSp>
          <p:nvGrpSpPr>
            <p:cNvPr id="19" name="Group 18">
              <a:extLst>
                <a:ext uri="{FF2B5EF4-FFF2-40B4-BE49-F238E27FC236}">
                  <a16:creationId xmlns:a16="http://schemas.microsoft.com/office/drawing/2014/main" id="{BD144D79-8571-1742-8A2E-9DF0AEF4A7FE}"/>
                </a:ext>
              </a:extLst>
            </p:cNvPr>
            <p:cNvGrpSpPr/>
            <p:nvPr/>
          </p:nvGrpSpPr>
          <p:grpSpPr>
            <a:xfrm>
              <a:off x="4043178" y="2225502"/>
              <a:ext cx="1430192" cy="2163895"/>
              <a:chOff x="4192153" y="1997198"/>
              <a:chExt cx="1602472" cy="2424556"/>
            </a:xfrm>
          </p:grpSpPr>
          <p:pic>
            <p:nvPicPr>
              <p:cNvPr id="11" name="Afbeelding 11">
                <a:extLst>
                  <a:ext uri="{FF2B5EF4-FFF2-40B4-BE49-F238E27FC236}">
                    <a16:creationId xmlns:a16="http://schemas.microsoft.com/office/drawing/2014/main" id="{9B5A4928-CF93-5AB7-2E5D-7D3D1D0B5A18}"/>
                  </a:ext>
                </a:extLst>
              </p:cNvPr>
              <p:cNvPicPr>
                <a:picLocks noChangeAspect="1"/>
              </p:cNvPicPr>
              <p:nvPr/>
            </p:nvPicPr>
            <p:blipFill rotWithShape="1">
              <a:blip r:embed="rId6"/>
              <a:srcRect l="-31" t="4860" r="2138" b="5160"/>
              <a:stretch/>
            </p:blipFill>
            <p:spPr>
              <a:xfrm>
                <a:off x="4451043" y="2244283"/>
                <a:ext cx="1084692" cy="1998985"/>
              </a:xfrm>
              <a:prstGeom prst="rect">
                <a:avLst/>
              </a:prstGeom>
            </p:spPr>
          </p:pic>
          <p:pic>
            <p:nvPicPr>
              <p:cNvPr id="16" name="Picture 15">
                <a:extLst>
                  <a:ext uri="{FF2B5EF4-FFF2-40B4-BE49-F238E27FC236}">
                    <a16:creationId xmlns:a16="http://schemas.microsoft.com/office/drawing/2014/main" id="{9BD1D655-D40F-5CF0-9586-42B612B608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2153" y="1997198"/>
                <a:ext cx="1602472" cy="2424556"/>
              </a:xfrm>
              <a:prstGeom prst="rect">
                <a:avLst/>
              </a:prstGeom>
            </p:spPr>
          </p:pic>
        </p:grpSp>
        <p:grpSp>
          <p:nvGrpSpPr>
            <p:cNvPr id="20" name="Group 19">
              <a:extLst>
                <a:ext uri="{FF2B5EF4-FFF2-40B4-BE49-F238E27FC236}">
                  <a16:creationId xmlns:a16="http://schemas.microsoft.com/office/drawing/2014/main" id="{107D501B-7B2F-292B-6134-70B389996050}"/>
                </a:ext>
              </a:extLst>
            </p:cNvPr>
            <p:cNvGrpSpPr/>
            <p:nvPr/>
          </p:nvGrpSpPr>
          <p:grpSpPr>
            <a:xfrm>
              <a:off x="8112217" y="2230388"/>
              <a:ext cx="1430192" cy="2163895"/>
              <a:chOff x="8055236" y="1997198"/>
              <a:chExt cx="1602472" cy="2424556"/>
            </a:xfrm>
          </p:grpSpPr>
          <p:pic>
            <p:nvPicPr>
              <p:cNvPr id="12" name="Afbeelding 4" descr="Afbeelding met tekst, schermopname, Lettertype, nummer&#10;&#10;Automatisch gegenereerde beschrijving">
                <a:extLst>
                  <a:ext uri="{FF2B5EF4-FFF2-40B4-BE49-F238E27FC236}">
                    <a16:creationId xmlns:a16="http://schemas.microsoft.com/office/drawing/2014/main" id="{64BAB5D4-FF27-39A5-6AE0-83AE729D7B89}"/>
                  </a:ext>
                </a:extLst>
              </p:cNvPr>
              <p:cNvPicPr>
                <a:picLocks noChangeAspect="1"/>
              </p:cNvPicPr>
              <p:nvPr/>
            </p:nvPicPr>
            <p:blipFill rotWithShape="1">
              <a:blip r:embed="rId8">
                <a:extLst>
                  <a:ext uri="{28A0092B-C50C-407E-A947-70E740481C1C}">
                    <a14:useLocalDpi xmlns:a14="http://schemas.microsoft.com/office/drawing/2010/main" val="0"/>
                  </a:ext>
                </a:extLst>
              </a:blip>
              <a:srcRect t="4725" b="6527"/>
              <a:stretch/>
            </p:blipFill>
            <p:spPr>
              <a:xfrm>
                <a:off x="8361145" y="2244282"/>
                <a:ext cx="1013600" cy="1998985"/>
              </a:xfrm>
              <a:prstGeom prst="rect">
                <a:avLst/>
              </a:prstGeom>
            </p:spPr>
          </p:pic>
          <p:pic>
            <p:nvPicPr>
              <p:cNvPr id="17" name="Picture 16">
                <a:extLst>
                  <a:ext uri="{FF2B5EF4-FFF2-40B4-BE49-F238E27FC236}">
                    <a16:creationId xmlns:a16="http://schemas.microsoft.com/office/drawing/2014/main" id="{271F886A-DF63-EC05-A5F0-F0C43309C0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5236" y="1997198"/>
                <a:ext cx="1602472" cy="2424556"/>
              </a:xfrm>
              <a:prstGeom prst="rect">
                <a:avLst/>
              </a:prstGeom>
            </p:spPr>
          </p:pic>
        </p:grpSp>
        <p:grpSp>
          <p:nvGrpSpPr>
            <p:cNvPr id="21" name="Group 20">
              <a:extLst>
                <a:ext uri="{FF2B5EF4-FFF2-40B4-BE49-F238E27FC236}">
                  <a16:creationId xmlns:a16="http://schemas.microsoft.com/office/drawing/2014/main" id="{4A96622E-903D-A93F-4953-D5DF23F89082}"/>
                </a:ext>
              </a:extLst>
            </p:cNvPr>
            <p:cNvGrpSpPr/>
            <p:nvPr/>
          </p:nvGrpSpPr>
          <p:grpSpPr>
            <a:xfrm>
              <a:off x="75739" y="2263721"/>
              <a:ext cx="1430192" cy="2163895"/>
              <a:chOff x="301318" y="1997198"/>
              <a:chExt cx="1602472" cy="2424556"/>
            </a:xfrm>
          </p:grpSpPr>
          <p:pic>
            <p:nvPicPr>
              <p:cNvPr id="13" name="Afbeelding 6" descr="Afbeelding met tekst&#10;&#10;Automatisch gegenereerde beschrijving">
                <a:extLst>
                  <a:ext uri="{FF2B5EF4-FFF2-40B4-BE49-F238E27FC236}">
                    <a16:creationId xmlns:a16="http://schemas.microsoft.com/office/drawing/2014/main" id="{4476A056-CD32-3DE9-0AAF-40869C7CA21E}"/>
                  </a:ext>
                </a:extLst>
              </p:cNvPr>
              <p:cNvPicPr>
                <a:picLocks noChangeAspect="1"/>
              </p:cNvPicPr>
              <p:nvPr/>
            </p:nvPicPr>
            <p:blipFill rotWithShape="1">
              <a:blip r:embed="rId9">
                <a:extLst>
                  <a:ext uri="{28A0092B-C50C-407E-A947-70E740481C1C}">
                    <a14:useLocalDpi xmlns:a14="http://schemas.microsoft.com/office/drawing/2010/main" val="0"/>
                  </a:ext>
                </a:extLst>
              </a:blip>
              <a:srcRect t="4053" b="4990"/>
              <a:stretch/>
            </p:blipFill>
            <p:spPr>
              <a:xfrm>
                <a:off x="618340" y="2244282"/>
                <a:ext cx="988977" cy="1998985"/>
              </a:xfrm>
              <a:prstGeom prst="rect">
                <a:avLst/>
              </a:prstGeom>
            </p:spPr>
          </p:pic>
          <p:pic>
            <p:nvPicPr>
              <p:cNvPr id="18" name="Picture 17">
                <a:extLst>
                  <a:ext uri="{FF2B5EF4-FFF2-40B4-BE49-F238E27FC236}">
                    <a16:creationId xmlns:a16="http://schemas.microsoft.com/office/drawing/2014/main" id="{84E5259F-5D7F-2B56-4EA8-09D8A058B7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318" y="1997198"/>
                <a:ext cx="1602472" cy="2424556"/>
              </a:xfrm>
              <a:prstGeom prst="rect">
                <a:avLst/>
              </a:prstGeom>
            </p:spPr>
          </p:pic>
        </p:grpSp>
      </p:grpSp>
      <p:pic>
        <p:nvPicPr>
          <p:cNvPr id="41" name="Graphic 40" descr="Transfer1 outline">
            <a:extLst>
              <a:ext uri="{FF2B5EF4-FFF2-40B4-BE49-F238E27FC236}">
                <a16:creationId xmlns:a16="http://schemas.microsoft.com/office/drawing/2014/main" id="{2DEEA05C-C850-966C-D515-62694B750B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53575" y="5251599"/>
            <a:ext cx="355610" cy="381392"/>
          </a:xfrm>
          <a:prstGeom prst="rect">
            <a:avLst/>
          </a:prstGeom>
        </p:spPr>
      </p:pic>
      <p:pic>
        <p:nvPicPr>
          <p:cNvPr id="43" name="Graphic 42" descr="Folder Search outline">
            <a:extLst>
              <a:ext uri="{FF2B5EF4-FFF2-40B4-BE49-F238E27FC236}">
                <a16:creationId xmlns:a16="http://schemas.microsoft.com/office/drawing/2014/main" id="{5E1D9619-C053-6103-89A6-2005C0BA7AE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21207" y="5224046"/>
            <a:ext cx="355609" cy="381391"/>
          </a:xfrm>
          <a:prstGeom prst="rect">
            <a:avLst/>
          </a:prstGeom>
        </p:spPr>
      </p:pic>
      <p:pic>
        <p:nvPicPr>
          <p:cNvPr id="45" name="Graphic 44" descr="City outline">
            <a:extLst>
              <a:ext uri="{FF2B5EF4-FFF2-40B4-BE49-F238E27FC236}">
                <a16:creationId xmlns:a16="http://schemas.microsoft.com/office/drawing/2014/main" id="{3E5099A3-822D-94AC-73A6-D788D2E6A44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85484" y="5251603"/>
            <a:ext cx="355609" cy="381390"/>
          </a:xfrm>
          <a:prstGeom prst="rect">
            <a:avLst/>
          </a:prstGeom>
        </p:spPr>
      </p:pic>
      <p:pic>
        <p:nvPicPr>
          <p:cNvPr id="47" name="Graphic 46" descr="User outline">
            <a:extLst>
              <a:ext uri="{FF2B5EF4-FFF2-40B4-BE49-F238E27FC236}">
                <a16:creationId xmlns:a16="http://schemas.microsoft.com/office/drawing/2014/main" id="{56D833E9-82A0-2090-75EB-6F5E487407F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6476" y="5217963"/>
            <a:ext cx="355610" cy="381389"/>
          </a:xfrm>
          <a:prstGeom prst="rect">
            <a:avLst/>
          </a:prstGeom>
        </p:spPr>
      </p:pic>
      <p:pic>
        <p:nvPicPr>
          <p:cNvPr id="62" name="Graphic 61" descr="Court outline">
            <a:extLst>
              <a:ext uri="{FF2B5EF4-FFF2-40B4-BE49-F238E27FC236}">
                <a16:creationId xmlns:a16="http://schemas.microsoft.com/office/drawing/2014/main" id="{67B05A9D-599F-FEC2-66DC-EC8C4430FE0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933766" y="5168507"/>
            <a:ext cx="355609" cy="381391"/>
          </a:xfrm>
          <a:prstGeom prst="rect">
            <a:avLst/>
          </a:prstGeom>
        </p:spPr>
      </p:pic>
      <p:sp>
        <p:nvSpPr>
          <p:cNvPr id="67" name="Right Brace 66">
            <a:extLst>
              <a:ext uri="{FF2B5EF4-FFF2-40B4-BE49-F238E27FC236}">
                <a16:creationId xmlns:a16="http://schemas.microsoft.com/office/drawing/2014/main" id="{8C76040D-E156-E1DE-F021-CB95583DB125}"/>
              </a:ext>
            </a:extLst>
          </p:cNvPr>
          <p:cNvSpPr/>
          <p:nvPr/>
        </p:nvSpPr>
        <p:spPr>
          <a:xfrm rot="16200000">
            <a:off x="4601193" y="2558288"/>
            <a:ext cx="108197" cy="9689627"/>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2" name="TextBox 30">
            <a:extLst>
              <a:ext uri="{FF2B5EF4-FFF2-40B4-BE49-F238E27FC236}">
                <a16:creationId xmlns:a16="http://schemas.microsoft.com/office/drawing/2014/main" id="{BD2EA9BF-0386-266F-86AD-F667B9F18F5A}"/>
              </a:ext>
            </a:extLst>
          </p:cNvPr>
          <p:cNvSpPr txBox="1"/>
          <p:nvPr/>
        </p:nvSpPr>
        <p:spPr>
          <a:xfrm rot="16200000">
            <a:off x="8265071" y="5632233"/>
            <a:ext cx="930063" cy="307777"/>
          </a:xfrm>
          <a:prstGeom prst="rect">
            <a:avLst/>
          </a:prstGeom>
          <a:noFill/>
        </p:spPr>
        <p:txBody>
          <a:bodyPr wrap="none" rtlCol="0">
            <a:spAutoFit/>
          </a:bodyPr>
          <a:lstStyle/>
          <a:p>
            <a:r>
              <a:rPr lang="nl-NL" sz="1400" b="1">
                <a:solidFill>
                  <a:schemeClr val="bg1"/>
                </a:solidFill>
              </a:rPr>
              <a:t>RISICO’S</a:t>
            </a:r>
          </a:p>
        </p:txBody>
      </p:sp>
      <p:pic>
        <p:nvPicPr>
          <p:cNvPr id="24" name="Graphic 23" descr="Bar graph with upward trend outline">
            <a:extLst>
              <a:ext uri="{FF2B5EF4-FFF2-40B4-BE49-F238E27FC236}">
                <a16:creationId xmlns:a16="http://schemas.microsoft.com/office/drawing/2014/main" id="{5B28E2BB-888A-C6B8-17EC-B2612ECF057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34995" y="5182148"/>
            <a:ext cx="371629" cy="371629"/>
          </a:xfrm>
          <a:prstGeom prst="rect">
            <a:avLst/>
          </a:prstGeom>
        </p:spPr>
      </p:pic>
    </p:spTree>
    <p:extLst>
      <p:ext uri="{BB962C8B-B14F-4D97-AF65-F5344CB8AC3E}">
        <p14:creationId xmlns:p14="http://schemas.microsoft.com/office/powerpoint/2010/main" val="722986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323</Words>
  <Application>Microsoft Office PowerPoint</Application>
  <PresentationFormat>Breedbeeld</PresentationFormat>
  <Paragraphs>26</Paragraphs>
  <Slides>1</Slides>
  <Notes>1</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1</vt:i4>
      </vt:variant>
    </vt:vector>
  </HeadingPairs>
  <TitlesOfParts>
    <vt:vector size="8" baseType="lpstr">
      <vt:lpstr>Arial</vt:lpstr>
      <vt:lpstr>Calibri</vt:lpstr>
      <vt:lpstr>Calibri Light</vt:lpstr>
      <vt:lpstr>Raleway</vt:lpstr>
      <vt:lpstr>Wingdings</vt:lpstr>
      <vt:lpstr>Kantoorthema</vt:lpstr>
      <vt:lpstr>think-cell Slide</vt:lpstr>
      <vt:lpstr>Use case 1: Digitaal paspoort verzekeren personen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case 1: Digitaal paspoort verzekeren personen</dc:title>
  <dc:creator>Visser, Rentia</dc:creator>
  <cp:lastModifiedBy>Visser, Rentia</cp:lastModifiedBy>
  <cp:revision>1</cp:revision>
  <dcterms:created xsi:type="dcterms:W3CDTF">2023-12-04T13:22:52Z</dcterms:created>
  <dcterms:modified xsi:type="dcterms:W3CDTF">2023-12-04T13:24:06Z</dcterms:modified>
</cp:coreProperties>
</file>